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2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67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6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73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02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6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67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89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52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86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5746E-18F2-1C4F-94B9-75F22AB0A003}" type="datetimeFigureOut">
              <a:rPr lang="en-US" smtClean="0"/>
              <a:t>9/13/12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F54C8-701D-B248-B98D-BFE0AA7228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654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lle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8" y="1"/>
            <a:ext cx="8877225" cy="5499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6103" y="5670765"/>
            <a:ext cx="7711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beef industry is a threat to maintaining  levels of sustainability. It affects many areas, as </a:t>
            </a:r>
            <a:r>
              <a:rPr lang="en-US" dirty="0" smtClean="0"/>
              <a:t>seen &amp; explained </a:t>
            </a:r>
            <a:r>
              <a:rPr lang="en-US" dirty="0"/>
              <a:t>in the images above, and will continue to do so unless adjustments are made. 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24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Cortez</dc:creator>
  <cp:lastModifiedBy>Andrew Cortez</cp:lastModifiedBy>
  <cp:revision>1</cp:revision>
  <dcterms:created xsi:type="dcterms:W3CDTF">2012-09-14T02:46:53Z</dcterms:created>
  <dcterms:modified xsi:type="dcterms:W3CDTF">2012-09-14T02:50:04Z</dcterms:modified>
</cp:coreProperties>
</file>